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65" d="100"/>
          <a:sy n="65" d="100"/>
        </p:scale>
        <p:origin x="-2486" y="-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9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9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2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9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8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9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1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7838B-AA10-4373-88FC-22B2010AA4B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2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2935B67-A1AC-4821-9D64-F9729737D289}"/>
              </a:ext>
            </a:extLst>
          </p:cNvPr>
          <p:cNvGrpSpPr/>
          <p:nvPr/>
        </p:nvGrpSpPr>
        <p:grpSpPr>
          <a:xfrm>
            <a:off x="934777" y="1351514"/>
            <a:ext cx="4627667" cy="5276696"/>
            <a:chOff x="2490219" y="1581303"/>
            <a:chExt cx="4627667" cy="5276696"/>
          </a:xfrm>
        </p:grpSpPr>
        <p:pic>
          <p:nvPicPr>
            <p:cNvPr id="5" name="Picture 2" descr="Image result for greater mekong subregion map">
              <a:extLst>
                <a:ext uri="{FF2B5EF4-FFF2-40B4-BE49-F238E27FC236}">
                  <a16:creationId xmlns:a16="http://schemas.microsoft.com/office/drawing/2014/main" xmlns="" id="{7FCA509D-0066-4CD4-8BFB-031A45B98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0508" y="1581303"/>
              <a:ext cx="4487378" cy="5276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CE0C8A5-244B-4A99-99D5-0A7F918F0AE1}"/>
                </a:ext>
              </a:extLst>
            </p:cNvPr>
            <p:cNvSpPr txBox="1"/>
            <p:nvPr/>
          </p:nvSpPr>
          <p:spPr>
            <a:xfrm>
              <a:off x="2490219" y="2691517"/>
              <a:ext cx="169319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KACHIN </a:t>
              </a:r>
            </a:p>
            <a:p>
              <a:pPr algn="ctr"/>
              <a:endParaRPr lang="en-US" sz="1200" b="1" dirty="0"/>
            </a:p>
          </p:txBody>
        </p:sp>
        <p:sp>
          <p:nvSpPr>
            <p:cNvPr id="10" name="5-Point Star 19">
              <a:extLst>
                <a:ext uri="{FF2B5EF4-FFF2-40B4-BE49-F238E27FC236}">
                  <a16:creationId xmlns:a16="http://schemas.microsoft.com/office/drawing/2014/main" xmlns="" id="{D50A7E19-403F-4D8E-9F29-F79D7C72935D}"/>
                </a:ext>
              </a:extLst>
            </p:cNvPr>
            <p:cNvSpPr/>
            <p:nvPr/>
          </p:nvSpPr>
          <p:spPr>
            <a:xfrm>
              <a:off x="3599172" y="2574217"/>
              <a:ext cx="166646" cy="148494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5-Point Star 24">
              <a:extLst>
                <a:ext uri="{FF2B5EF4-FFF2-40B4-BE49-F238E27FC236}">
                  <a16:creationId xmlns:a16="http://schemas.microsoft.com/office/drawing/2014/main" xmlns="" id="{80523385-D115-4AC8-9A48-E82FA0798AC1}"/>
                </a:ext>
              </a:extLst>
            </p:cNvPr>
            <p:cNvSpPr/>
            <p:nvPr/>
          </p:nvSpPr>
          <p:spPr>
            <a:xfrm>
              <a:off x="3765818" y="4125378"/>
              <a:ext cx="166646" cy="148494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105277D-EB64-4D5E-AABF-75942647C719}"/>
              </a:ext>
            </a:extLst>
          </p:cNvPr>
          <p:cNvSpPr txBox="1"/>
          <p:nvPr/>
        </p:nvSpPr>
        <p:spPr>
          <a:xfrm>
            <a:off x="409326" y="7034465"/>
            <a:ext cx="6039348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1: Fig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S1.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Map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of GMS showing the two border regions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(stars) where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Plasmodium vivax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clinical samples were collected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(Modified fromhttps://hkmb.hktdc.com/en/1X0A2LSH/hktdc-research/Opportunities-in-Thailand%E2%80%99s-Logistics-Market).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1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33</Words>
  <Application>Microsoft Office PowerPoint</Application>
  <PresentationFormat>Letter Paper (8.5x11 in)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Cui, Liwang</dc:creator>
  <cp:lastModifiedBy>Yaya</cp:lastModifiedBy>
  <cp:revision>7</cp:revision>
  <dcterms:created xsi:type="dcterms:W3CDTF">2019-09-25T12:18:15Z</dcterms:created>
  <dcterms:modified xsi:type="dcterms:W3CDTF">2020-03-27T00:04:31Z</dcterms:modified>
</cp:coreProperties>
</file>